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30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Sullivan" userId="b2a15c4d2bd5911d" providerId="LiveId" clId="{98128492-CBF5-46CC-BB5F-509D43809973}"/>
    <pc:docChg chg="custSel modSld">
      <pc:chgData name="Patrick Sullivan" userId="b2a15c4d2bd5911d" providerId="LiveId" clId="{98128492-CBF5-46CC-BB5F-509D43809973}" dt="2026-09-26T21:15:53.340" v="26" actId="14100"/>
      <pc:docMkLst>
        <pc:docMk/>
      </pc:docMkLst>
      <pc:sldChg chg="addSp delSp modSp mod">
        <pc:chgData name="Patrick Sullivan" userId="b2a15c4d2bd5911d" providerId="LiveId" clId="{98128492-CBF5-46CC-BB5F-509D43809973}" dt="2026-09-26T21:15:53.340" v="26" actId="14100"/>
        <pc:sldMkLst>
          <pc:docMk/>
          <pc:sldMk cId="0" sldId="256"/>
        </pc:sldMkLst>
        <pc:spChg chg="del">
          <ac:chgData name="Patrick Sullivan" userId="b2a15c4d2bd5911d" providerId="LiveId" clId="{98128492-CBF5-46CC-BB5F-509D43809973}" dt="2026-09-26T21:12:23.047" v="0" actId="931"/>
          <ac:spMkLst>
            <pc:docMk/>
            <pc:sldMk cId="0" sldId="256"/>
            <ac:spMk id="2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35.546" v="1" actId="931"/>
          <ac:spMkLst>
            <pc:docMk/>
            <pc:sldMk cId="0" sldId="256"/>
            <ac:spMk id="3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44.274" v="2" actId="931"/>
          <ac:spMkLst>
            <pc:docMk/>
            <pc:sldMk cId="0" sldId="256"/>
            <ac:spMk id="4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2:53.360" v="3" actId="931"/>
          <ac:spMkLst>
            <pc:docMk/>
            <pc:sldMk cId="0" sldId="256"/>
            <ac:spMk id="5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3:01.470" v="4" actId="931"/>
          <ac:spMkLst>
            <pc:docMk/>
            <pc:sldMk cId="0" sldId="256"/>
            <ac:spMk id="6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3:08.825" v="5" actId="931"/>
          <ac:spMkLst>
            <pc:docMk/>
            <pc:sldMk cId="0" sldId="256"/>
            <ac:spMk id="7" creationId="{00000000-0000-0000-0000-000000000000}"/>
          </ac:spMkLst>
        </pc:spChg>
        <pc:spChg chg="del mod">
          <ac:chgData name="Patrick Sullivan" userId="b2a15c4d2bd5911d" providerId="LiveId" clId="{98128492-CBF5-46CC-BB5F-509D43809973}" dt="2026-09-26T21:13:56.171" v="10" actId="21"/>
          <ac:spMkLst>
            <pc:docMk/>
            <pc:sldMk cId="0" sldId="256"/>
            <ac:spMk id="9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00.664" v="11" actId="21"/>
          <ac:spMkLst>
            <pc:docMk/>
            <pc:sldMk cId="0" sldId="256"/>
            <ac:spMk id="10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08.408" v="12" actId="21"/>
          <ac:spMkLst>
            <pc:docMk/>
            <pc:sldMk cId="0" sldId="256"/>
            <ac:spMk id="11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12.063" v="13" actId="21"/>
          <ac:spMkLst>
            <pc:docMk/>
            <pc:sldMk cId="0" sldId="256"/>
            <ac:spMk id="12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20.085" v="14" actId="21"/>
          <ac:spMkLst>
            <pc:docMk/>
            <pc:sldMk cId="0" sldId="256"/>
            <ac:spMk id="13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33.023" v="15" actId="21"/>
          <ac:spMkLst>
            <pc:docMk/>
            <pc:sldMk cId="0" sldId="256"/>
            <ac:spMk id="14" creationId="{00000000-0000-0000-0000-000000000000}"/>
          </ac:spMkLst>
        </pc:spChg>
        <pc:spChg chg="del">
          <ac:chgData name="Patrick Sullivan" userId="b2a15c4d2bd5911d" providerId="LiveId" clId="{98128492-CBF5-46CC-BB5F-509D43809973}" dt="2026-09-26T21:14:39.253" v="16" actId="21"/>
          <ac:spMkLst>
            <pc:docMk/>
            <pc:sldMk cId="0" sldId="256"/>
            <ac:spMk id="15" creationId="{00000000-0000-0000-0000-000000000000}"/>
          </ac:spMkLst>
        </pc:spChg>
        <pc:spChg chg="add mod">
          <ac:chgData name="Patrick Sullivan" userId="b2a15c4d2bd5911d" providerId="LiveId" clId="{98128492-CBF5-46CC-BB5F-509D43809973}" dt="2026-09-26T21:15:03.453" v="17" actId="478"/>
          <ac:spMkLst>
            <pc:docMk/>
            <pc:sldMk cId="0" sldId="256"/>
            <ac:spMk id="29" creationId="{C914AB48-F1F3-B7AE-24D1-B9FAFEC43F02}"/>
          </ac:spMkLst>
        </pc:spChg>
        <pc:spChg chg="add mod">
          <ac:chgData name="Patrick Sullivan" userId="b2a15c4d2bd5911d" providerId="LiveId" clId="{98128492-CBF5-46CC-BB5F-509D43809973}" dt="2026-09-26T21:15:38.469" v="24" actId="1076"/>
          <ac:spMkLst>
            <pc:docMk/>
            <pc:sldMk cId="0" sldId="256"/>
            <ac:spMk id="31" creationId="{A64C9716-4A24-B7F8-A903-21C614BF70BD}"/>
          </ac:spMkLst>
        </pc:spChg>
        <pc:spChg chg="add mod">
          <ac:chgData name="Patrick Sullivan" userId="b2a15c4d2bd5911d" providerId="LiveId" clId="{98128492-CBF5-46CC-BB5F-509D43809973}" dt="2026-09-26T21:15:44.922" v="25" actId="1076"/>
          <ac:spMkLst>
            <pc:docMk/>
            <pc:sldMk cId="0" sldId="256"/>
            <ac:spMk id="33" creationId="{98139BBF-2031-2CF1-C322-DAA4AFDD709A}"/>
          </ac:spMkLst>
        </pc:spChg>
        <pc:spChg chg="add mod">
          <ac:chgData name="Patrick Sullivan" userId="b2a15c4d2bd5911d" providerId="LiveId" clId="{98128492-CBF5-46CC-BB5F-509D43809973}" dt="2026-09-26T21:15:09.075" v="20" actId="478"/>
          <ac:spMkLst>
            <pc:docMk/>
            <pc:sldMk cId="0" sldId="256"/>
            <ac:spMk id="35" creationId="{CF777FB2-85BC-5040-1225-FE6FE6D463F1}"/>
          </ac:spMkLst>
        </pc:spChg>
        <pc:spChg chg="add mod">
          <ac:chgData name="Patrick Sullivan" userId="b2a15c4d2bd5911d" providerId="LiveId" clId="{98128492-CBF5-46CC-BB5F-509D43809973}" dt="2026-09-26T21:15:53.340" v="26" actId="14100"/>
          <ac:spMkLst>
            <pc:docMk/>
            <pc:sldMk cId="0" sldId="256"/>
            <ac:spMk id="37" creationId="{4151689E-E5E0-5106-64EF-679C3570BC9B}"/>
          </ac:spMkLst>
        </pc:spChg>
        <pc:spChg chg="add mod">
          <ac:chgData name="Patrick Sullivan" userId="b2a15c4d2bd5911d" providerId="LiveId" clId="{98128492-CBF5-46CC-BB5F-509D43809973}" dt="2026-09-26T21:15:24.624" v="23" actId="1076"/>
          <ac:spMkLst>
            <pc:docMk/>
            <pc:sldMk cId="0" sldId="256"/>
            <ac:spMk id="39" creationId="{20433451-4216-3B58-FE27-A9D7316C7D2A}"/>
          </ac:spMkLst>
        </pc:spChg>
        <pc:picChg chg="add del mod ord">
          <ac:chgData name="Patrick Sullivan" userId="b2a15c4d2bd5911d" providerId="LiveId" clId="{98128492-CBF5-46CC-BB5F-509D43809973}" dt="2026-09-26T21:15:03.453" v="17" actId="478"/>
          <ac:picMkLst>
            <pc:docMk/>
            <pc:sldMk cId="0" sldId="256"/>
            <ac:picMk id="17" creationId="{CC6E8F50-73F7-0B39-F1E4-17D19C1474F3}"/>
          </ac:picMkLst>
        </pc:picChg>
        <pc:picChg chg="add del mod ord">
          <ac:chgData name="Patrick Sullivan" userId="b2a15c4d2bd5911d" providerId="LiveId" clId="{98128492-CBF5-46CC-BB5F-509D43809973}" dt="2026-09-26T21:15:05.384" v="18" actId="478"/>
          <ac:picMkLst>
            <pc:docMk/>
            <pc:sldMk cId="0" sldId="256"/>
            <ac:picMk id="19" creationId="{F458D89B-0B7E-6ADD-261A-B40FC05578D6}"/>
          </ac:picMkLst>
        </pc:picChg>
        <pc:picChg chg="add del mod ord">
          <ac:chgData name="Patrick Sullivan" userId="b2a15c4d2bd5911d" providerId="LiveId" clId="{98128492-CBF5-46CC-BB5F-509D43809973}" dt="2026-09-26T21:15:06.767" v="19" actId="478"/>
          <ac:picMkLst>
            <pc:docMk/>
            <pc:sldMk cId="0" sldId="256"/>
            <ac:picMk id="21" creationId="{89B75E51-51E2-5AC7-74C5-FFFD974A9032}"/>
          </ac:picMkLst>
        </pc:picChg>
        <pc:picChg chg="add del mod ord">
          <ac:chgData name="Patrick Sullivan" userId="b2a15c4d2bd5911d" providerId="LiveId" clId="{98128492-CBF5-46CC-BB5F-509D43809973}" dt="2026-09-26T21:15:09.075" v="20" actId="478"/>
          <ac:picMkLst>
            <pc:docMk/>
            <pc:sldMk cId="0" sldId="256"/>
            <ac:picMk id="23" creationId="{C22ED1D1-4A1C-DC18-80BA-A2E7678F77D8}"/>
          </ac:picMkLst>
        </pc:picChg>
        <pc:picChg chg="add del mod ord">
          <ac:chgData name="Patrick Sullivan" userId="b2a15c4d2bd5911d" providerId="LiveId" clId="{98128492-CBF5-46CC-BB5F-509D43809973}" dt="2026-09-26T21:15:10.838" v="21" actId="478"/>
          <ac:picMkLst>
            <pc:docMk/>
            <pc:sldMk cId="0" sldId="256"/>
            <ac:picMk id="25" creationId="{EE9BC8D1-3CBC-0341-B0C9-70AFD01E56F4}"/>
          </ac:picMkLst>
        </pc:picChg>
        <pc:picChg chg="add del mod ord">
          <ac:chgData name="Patrick Sullivan" userId="b2a15c4d2bd5911d" providerId="LiveId" clId="{98128492-CBF5-46CC-BB5F-509D43809973}" dt="2026-09-26T21:15:12.037" v="22" actId="478"/>
          <ac:picMkLst>
            <pc:docMk/>
            <pc:sldMk cId="0" sldId="256"/>
            <ac:picMk id="27" creationId="{163DE965-363E-0C35-9A22-ACA372AC3D5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Vacation Photo 1"/>
          <p:cNvSpPr>
            <a:spLocks noGrp="1"/>
          </p:cNvSpPr>
          <p:nvPr>
            <p:ph type="clipArt" idx="1"/>
          </p:nvPr>
        </p:nvSpPr>
        <p:spPr>
          <a:xfrm>
            <a:off x="432927" y="2455311"/>
            <a:ext cx="1812883" cy="12446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2" name="Vacation Photo 2"/>
          <p:cNvSpPr>
            <a:spLocks noGrp="1"/>
          </p:cNvSpPr>
          <p:nvPr>
            <p:ph type="clipArt" idx="2"/>
          </p:nvPr>
        </p:nvSpPr>
        <p:spPr>
          <a:xfrm>
            <a:off x="2935789" y="2455311"/>
            <a:ext cx="1745238" cy="12446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3" name="Vacation Photo 3"/>
          <p:cNvSpPr>
            <a:spLocks noGrp="1"/>
          </p:cNvSpPr>
          <p:nvPr>
            <p:ph type="clipArt" idx="3"/>
          </p:nvPr>
        </p:nvSpPr>
        <p:spPr>
          <a:xfrm>
            <a:off x="5418357" y="2455311"/>
            <a:ext cx="1738474" cy="124466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" name="Vacation Photo 4"/>
          <p:cNvSpPr>
            <a:spLocks noGrp="1"/>
          </p:cNvSpPr>
          <p:nvPr>
            <p:ph type="clipArt" idx="4"/>
          </p:nvPr>
        </p:nvSpPr>
        <p:spPr>
          <a:xfrm>
            <a:off x="432927" y="6094607"/>
            <a:ext cx="1866999" cy="10349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5" name="Vacation Photo 5"/>
          <p:cNvSpPr>
            <a:spLocks noGrp="1"/>
          </p:cNvSpPr>
          <p:nvPr>
            <p:ph type="clipArt" idx="5"/>
          </p:nvPr>
        </p:nvSpPr>
        <p:spPr>
          <a:xfrm>
            <a:off x="2935789" y="6094607"/>
            <a:ext cx="1745238" cy="10349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6" name="Vacation Photo 6"/>
          <p:cNvSpPr>
            <a:spLocks noGrp="1"/>
          </p:cNvSpPr>
          <p:nvPr>
            <p:ph type="clipArt" idx="6"/>
          </p:nvPr>
        </p:nvSpPr>
        <p:spPr>
          <a:xfrm>
            <a:off x="5418357" y="6094607"/>
            <a:ext cx="1738474" cy="103496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Vacation social sto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8906"/>
            <a:ext cx="7772400" cy="9260587"/>
          </a:xfrm>
          <a:prstGeom prst="rect">
            <a:avLst/>
          </a:prstGeom>
        </p:spPr>
      </p:pic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C914AB48-F1F3-B7AE-24D1-B9FAFEC43F02}"/>
              </a:ext>
            </a:extLst>
          </p:cNvPr>
          <p:cNvSpPr>
            <a:spLocks noGrp="1"/>
          </p:cNvSpPr>
          <p:nvPr>
            <p:ph type="clipArt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A64C9716-4A24-B7F8-A903-21C614BF70BD}"/>
              </a:ext>
            </a:extLst>
          </p:cNvPr>
          <p:cNvSpPr>
            <a:spLocks noGrp="1"/>
          </p:cNvSpPr>
          <p:nvPr>
            <p:ph type="clipArt" idx="2"/>
          </p:nvPr>
        </p:nvSpPr>
        <p:spPr>
          <a:xfrm>
            <a:off x="3057550" y="2455311"/>
            <a:ext cx="1745238" cy="1244666"/>
          </a:xfrm>
        </p:spPr>
        <p:txBody>
          <a:bodyPr/>
          <a:lstStyle/>
          <a:p>
            <a:endParaRPr lang="en-US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98139BBF-2031-2CF1-C322-DAA4AFDD709A}"/>
              </a:ext>
            </a:extLst>
          </p:cNvPr>
          <p:cNvSpPr>
            <a:spLocks noGrp="1"/>
          </p:cNvSpPr>
          <p:nvPr>
            <p:ph type="clipArt" idx="3"/>
          </p:nvPr>
        </p:nvSpPr>
        <p:spPr>
          <a:xfrm>
            <a:off x="5570559" y="2455311"/>
            <a:ext cx="1738474" cy="1244666"/>
          </a:xfrm>
        </p:spPr>
        <p:txBody>
          <a:bodyPr/>
          <a:lstStyle/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CF777FB2-85BC-5040-1225-FE6FE6D463F1}"/>
              </a:ext>
            </a:extLst>
          </p:cNvPr>
          <p:cNvSpPr>
            <a:spLocks noGrp="1"/>
          </p:cNvSpPr>
          <p:nvPr>
            <p:ph type="clipArt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4151689E-E5E0-5106-64EF-679C3570BC9B}"/>
              </a:ext>
            </a:extLst>
          </p:cNvPr>
          <p:cNvSpPr>
            <a:spLocks noGrp="1"/>
          </p:cNvSpPr>
          <p:nvPr>
            <p:ph type="clipArt" idx="5"/>
          </p:nvPr>
        </p:nvSpPr>
        <p:spPr>
          <a:xfrm>
            <a:off x="2935788" y="6094607"/>
            <a:ext cx="1866999" cy="1034967"/>
          </a:xfrm>
        </p:spPr>
        <p:txBody>
          <a:bodyPr/>
          <a:lstStyle/>
          <a:p>
            <a:endParaRPr lang="en-US"/>
          </a:p>
        </p:txBody>
      </p:sp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20433451-4216-3B58-FE27-A9D7316C7D2A}"/>
              </a:ext>
            </a:extLst>
          </p:cNvPr>
          <p:cNvSpPr>
            <a:spLocks noGrp="1"/>
          </p:cNvSpPr>
          <p:nvPr>
            <p:ph type="clipArt" idx="6"/>
          </p:nvPr>
        </p:nvSpPr>
        <p:spPr>
          <a:xfrm>
            <a:off x="5600999" y="6175408"/>
            <a:ext cx="1738474" cy="103496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Patrick Sullivan</cp:lastModifiedBy>
  <cp:revision>1</cp:revision>
  <dcterms:created xsi:type="dcterms:W3CDTF">2013-01-27T09:14:16Z</dcterms:created>
  <dcterms:modified xsi:type="dcterms:W3CDTF">2026-09-26T21:15:55Z</dcterms:modified>
  <cp:category/>
</cp:coreProperties>
</file>