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30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Sullivan" userId="b2a15c4d2bd5911d" providerId="LiveId" clId="{98128492-CBF5-46CC-BB5F-509D43809973}"/>
    <pc:docChg chg="custSel modSld">
      <pc:chgData name="Patrick Sullivan" userId="b2a15c4d2bd5911d" providerId="LiveId" clId="{98128492-CBF5-46CC-BB5F-509D43809973}" dt="2026-09-26T22:04:19.905" v="37" actId="478"/>
      <pc:docMkLst>
        <pc:docMk/>
      </pc:docMkLst>
      <pc:sldChg chg="addSp delSp modSp mod">
        <pc:chgData name="Patrick Sullivan" userId="b2a15c4d2bd5911d" providerId="LiveId" clId="{98128492-CBF5-46CC-BB5F-509D43809973}" dt="2026-09-26T22:04:19.905" v="37" actId="478"/>
        <pc:sldMkLst>
          <pc:docMk/>
          <pc:sldMk cId="0" sldId="256"/>
        </pc:sldMkLst>
        <pc:spChg chg="del">
          <ac:chgData name="Patrick Sullivan" userId="b2a15c4d2bd5911d" providerId="LiveId" clId="{98128492-CBF5-46CC-BB5F-509D43809973}" dt="2026-09-26T21:12:23.047" v="0" actId="931"/>
          <ac:spMkLst>
            <pc:docMk/>
            <pc:sldMk cId="0" sldId="256"/>
            <ac:spMk id="2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2:35.546" v="1" actId="931"/>
          <ac:spMkLst>
            <pc:docMk/>
            <pc:sldMk cId="0" sldId="256"/>
            <ac:spMk id="3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2:44.274" v="2" actId="931"/>
          <ac:spMkLst>
            <pc:docMk/>
            <pc:sldMk cId="0" sldId="256"/>
            <ac:spMk id="4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2:53.360" v="3" actId="931"/>
          <ac:spMkLst>
            <pc:docMk/>
            <pc:sldMk cId="0" sldId="256"/>
            <ac:spMk id="5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3:01.470" v="4" actId="931"/>
          <ac:spMkLst>
            <pc:docMk/>
            <pc:sldMk cId="0" sldId="256"/>
            <ac:spMk id="6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3:08.825" v="5" actId="931"/>
          <ac:spMkLst>
            <pc:docMk/>
            <pc:sldMk cId="0" sldId="256"/>
            <ac:spMk id="7" creationId="{00000000-0000-0000-0000-000000000000}"/>
          </ac:spMkLst>
        </pc:spChg>
        <pc:spChg chg="add mod">
          <ac:chgData name="Patrick Sullivan" userId="b2a15c4d2bd5911d" providerId="LiveId" clId="{98128492-CBF5-46CC-BB5F-509D43809973}" dt="2026-09-26T22:04:17.884" v="36" actId="478"/>
          <ac:spMkLst>
            <pc:docMk/>
            <pc:sldMk cId="0" sldId="256"/>
            <ac:spMk id="7" creationId="{78ADAC64-BB31-94C2-9627-730639BF418F}"/>
          </ac:spMkLst>
        </pc:spChg>
        <pc:spChg chg="del mod">
          <ac:chgData name="Patrick Sullivan" userId="b2a15c4d2bd5911d" providerId="LiveId" clId="{98128492-CBF5-46CC-BB5F-509D43809973}" dt="2026-09-26T21:13:56.171" v="10" actId="21"/>
          <ac:spMkLst>
            <pc:docMk/>
            <pc:sldMk cId="0" sldId="256"/>
            <ac:spMk id="9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00.664" v="11" actId="21"/>
          <ac:spMkLst>
            <pc:docMk/>
            <pc:sldMk cId="0" sldId="256"/>
            <ac:spMk id="10" creationId="{00000000-0000-0000-0000-000000000000}"/>
          </ac:spMkLst>
        </pc:spChg>
        <pc:spChg chg="add mod">
          <ac:chgData name="Patrick Sullivan" userId="b2a15c4d2bd5911d" providerId="LiveId" clId="{98128492-CBF5-46CC-BB5F-509D43809973}" dt="2026-09-26T22:04:19.905" v="37" actId="478"/>
          <ac:spMkLst>
            <pc:docMk/>
            <pc:sldMk cId="0" sldId="256"/>
            <ac:spMk id="10" creationId="{02F44C77-7D53-7509-0B4C-9BCB2E5B2EED}"/>
          </ac:spMkLst>
        </pc:spChg>
        <pc:spChg chg="del">
          <ac:chgData name="Patrick Sullivan" userId="b2a15c4d2bd5911d" providerId="LiveId" clId="{98128492-CBF5-46CC-BB5F-509D43809973}" dt="2026-09-26T21:14:08.408" v="12" actId="21"/>
          <ac:spMkLst>
            <pc:docMk/>
            <pc:sldMk cId="0" sldId="256"/>
            <ac:spMk id="11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12.063" v="13" actId="21"/>
          <ac:spMkLst>
            <pc:docMk/>
            <pc:sldMk cId="0" sldId="256"/>
            <ac:spMk id="12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20.085" v="14" actId="21"/>
          <ac:spMkLst>
            <pc:docMk/>
            <pc:sldMk cId="0" sldId="256"/>
            <ac:spMk id="13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33.023" v="15" actId="21"/>
          <ac:spMkLst>
            <pc:docMk/>
            <pc:sldMk cId="0" sldId="256"/>
            <ac:spMk id="14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39.253" v="16" actId="21"/>
          <ac:spMkLst>
            <pc:docMk/>
            <pc:sldMk cId="0" sldId="256"/>
            <ac:spMk id="15" creationId="{00000000-0000-0000-0000-000000000000}"/>
          </ac:spMkLst>
        </pc:spChg>
        <pc:spChg chg="add del mod">
          <ac:chgData name="Patrick Sullivan" userId="b2a15c4d2bd5911d" providerId="LiveId" clId="{98128492-CBF5-46CC-BB5F-509D43809973}" dt="2026-09-26T22:03:40.482" v="34" actId="931"/>
          <ac:spMkLst>
            <pc:docMk/>
            <pc:sldMk cId="0" sldId="256"/>
            <ac:spMk id="29" creationId="{C914AB48-F1F3-B7AE-24D1-B9FAFEC43F02}"/>
          </ac:spMkLst>
        </pc:spChg>
        <pc:spChg chg="add del mod">
          <ac:chgData name="Patrick Sullivan" userId="b2a15c4d2bd5911d" providerId="LiveId" clId="{98128492-CBF5-46CC-BB5F-509D43809973}" dt="2026-09-26T22:04:07.751" v="35" actId="931"/>
          <ac:spMkLst>
            <pc:docMk/>
            <pc:sldMk cId="0" sldId="256"/>
            <ac:spMk id="31" creationId="{A64C9716-4A24-B7F8-A903-21C614BF70BD}"/>
          </ac:spMkLst>
        </pc:spChg>
        <pc:spChg chg="add mod">
          <ac:chgData name="Patrick Sullivan" userId="b2a15c4d2bd5911d" providerId="LiveId" clId="{98128492-CBF5-46CC-BB5F-509D43809973}" dt="2026-09-26T21:50:41.634" v="29" actId="14100"/>
          <ac:spMkLst>
            <pc:docMk/>
            <pc:sldMk cId="0" sldId="256"/>
            <ac:spMk id="33" creationId="{98139BBF-2031-2CF1-C322-DAA4AFDD709A}"/>
          </ac:spMkLst>
        </pc:spChg>
        <pc:spChg chg="add mod">
          <ac:chgData name="Patrick Sullivan" userId="b2a15c4d2bd5911d" providerId="LiveId" clId="{98128492-CBF5-46CC-BB5F-509D43809973}" dt="2026-09-26T21:15:09.075" v="20" actId="478"/>
          <ac:spMkLst>
            <pc:docMk/>
            <pc:sldMk cId="0" sldId="256"/>
            <ac:spMk id="35" creationId="{CF777FB2-85BC-5040-1225-FE6FE6D463F1}"/>
          </ac:spMkLst>
        </pc:spChg>
        <pc:spChg chg="add mod">
          <ac:chgData name="Patrick Sullivan" userId="b2a15c4d2bd5911d" providerId="LiveId" clId="{98128492-CBF5-46CC-BB5F-509D43809973}" dt="2026-09-26T21:50:56.247" v="32" actId="14100"/>
          <ac:spMkLst>
            <pc:docMk/>
            <pc:sldMk cId="0" sldId="256"/>
            <ac:spMk id="37" creationId="{4151689E-E5E0-5106-64EF-679C3570BC9B}"/>
          </ac:spMkLst>
        </pc:spChg>
        <pc:spChg chg="add mod">
          <ac:chgData name="Patrick Sullivan" userId="b2a15c4d2bd5911d" providerId="LiveId" clId="{98128492-CBF5-46CC-BB5F-509D43809973}" dt="2026-09-26T21:51:02.112" v="33" actId="14100"/>
          <ac:spMkLst>
            <pc:docMk/>
            <pc:sldMk cId="0" sldId="256"/>
            <ac:spMk id="39" creationId="{20433451-4216-3B58-FE27-A9D7316C7D2A}"/>
          </ac:spMkLst>
        </pc:spChg>
        <pc:picChg chg="add del mod ord">
          <ac:chgData name="Patrick Sullivan" userId="b2a15c4d2bd5911d" providerId="LiveId" clId="{98128492-CBF5-46CC-BB5F-509D43809973}" dt="2026-09-26T22:04:17.884" v="36" actId="478"/>
          <ac:picMkLst>
            <pc:docMk/>
            <pc:sldMk cId="0" sldId="256"/>
            <ac:picMk id="3" creationId="{8BC2F1DF-DF61-3F38-1431-8322D7071ABE}"/>
          </ac:picMkLst>
        </pc:picChg>
        <pc:picChg chg="add del mod ord">
          <ac:chgData name="Patrick Sullivan" userId="b2a15c4d2bd5911d" providerId="LiveId" clId="{98128492-CBF5-46CC-BB5F-509D43809973}" dt="2026-09-26T22:04:19.905" v="37" actId="478"/>
          <ac:picMkLst>
            <pc:docMk/>
            <pc:sldMk cId="0" sldId="256"/>
            <ac:picMk id="5" creationId="{97DD9DA2-AFFA-BEF2-B92B-D393F813A69D}"/>
          </ac:picMkLst>
        </pc:picChg>
        <pc:picChg chg="add del mod ord">
          <ac:chgData name="Patrick Sullivan" userId="b2a15c4d2bd5911d" providerId="LiveId" clId="{98128492-CBF5-46CC-BB5F-509D43809973}" dt="2026-09-26T21:15:03.453" v="17" actId="478"/>
          <ac:picMkLst>
            <pc:docMk/>
            <pc:sldMk cId="0" sldId="256"/>
            <ac:picMk id="17" creationId="{CC6E8F50-73F7-0B39-F1E4-17D19C1474F3}"/>
          </ac:picMkLst>
        </pc:picChg>
        <pc:picChg chg="add del mod ord">
          <ac:chgData name="Patrick Sullivan" userId="b2a15c4d2bd5911d" providerId="LiveId" clId="{98128492-CBF5-46CC-BB5F-509D43809973}" dt="2026-09-26T21:15:05.384" v="18" actId="478"/>
          <ac:picMkLst>
            <pc:docMk/>
            <pc:sldMk cId="0" sldId="256"/>
            <ac:picMk id="19" creationId="{F458D89B-0B7E-6ADD-261A-B40FC05578D6}"/>
          </ac:picMkLst>
        </pc:picChg>
        <pc:picChg chg="add del mod ord">
          <ac:chgData name="Patrick Sullivan" userId="b2a15c4d2bd5911d" providerId="LiveId" clId="{98128492-CBF5-46CC-BB5F-509D43809973}" dt="2026-09-26T21:15:06.767" v="19" actId="478"/>
          <ac:picMkLst>
            <pc:docMk/>
            <pc:sldMk cId="0" sldId="256"/>
            <ac:picMk id="21" creationId="{89B75E51-51E2-5AC7-74C5-FFFD974A9032}"/>
          </ac:picMkLst>
        </pc:picChg>
        <pc:picChg chg="add del mod ord">
          <ac:chgData name="Patrick Sullivan" userId="b2a15c4d2bd5911d" providerId="LiveId" clId="{98128492-CBF5-46CC-BB5F-509D43809973}" dt="2026-09-26T21:15:09.075" v="20" actId="478"/>
          <ac:picMkLst>
            <pc:docMk/>
            <pc:sldMk cId="0" sldId="256"/>
            <ac:picMk id="23" creationId="{C22ED1D1-4A1C-DC18-80BA-A2E7678F77D8}"/>
          </ac:picMkLst>
        </pc:picChg>
        <pc:picChg chg="add del mod ord">
          <ac:chgData name="Patrick Sullivan" userId="b2a15c4d2bd5911d" providerId="LiveId" clId="{98128492-CBF5-46CC-BB5F-509D43809973}" dt="2026-09-26T21:15:10.838" v="21" actId="478"/>
          <ac:picMkLst>
            <pc:docMk/>
            <pc:sldMk cId="0" sldId="256"/>
            <ac:picMk id="25" creationId="{EE9BC8D1-3CBC-0341-B0C9-70AFD01E56F4}"/>
          </ac:picMkLst>
        </pc:picChg>
        <pc:picChg chg="add del mod ord">
          <ac:chgData name="Patrick Sullivan" userId="b2a15c4d2bd5911d" providerId="LiveId" clId="{98128492-CBF5-46CC-BB5F-509D43809973}" dt="2026-09-26T21:15:12.037" v="22" actId="478"/>
          <ac:picMkLst>
            <pc:docMk/>
            <pc:sldMk cId="0" sldId="256"/>
            <ac:picMk id="27" creationId="{163DE965-363E-0C35-9A22-ACA372AC3D5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Doctor Photo 1"/>
          <p:cNvSpPr>
            <a:spLocks noGrp="1"/>
          </p:cNvSpPr>
          <p:nvPr>
            <p:ph type="clipArt" idx="1"/>
          </p:nvPr>
        </p:nvSpPr>
        <p:spPr>
          <a:xfrm>
            <a:off x="473514" y="2265905"/>
            <a:ext cx="1887293" cy="162347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2" name="Doctor Photo 2"/>
          <p:cNvSpPr>
            <a:spLocks noGrp="1"/>
          </p:cNvSpPr>
          <p:nvPr>
            <p:ph type="clipArt" idx="2"/>
          </p:nvPr>
        </p:nvSpPr>
        <p:spPr>
          <a:xfrm>
            <a:off x="2800499" y="2272670"/>
            <a:ext cx="1981996" cy="16099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3" name="Doctor Photo 3"/>
          <p:cNvSpPr>
            <a:spLocks noGrp="1"/>
          </p:cNvSpPr>
          <p:nvPr>
            <p:ph type="clipArt" idx="3"/>
          </p:nvPr>
        </p:nvSpPr>
        <p:spPr>
          <a:xfrm>
            <a:off x="5188364" y="2360608"/>
            <a:ext cx="1562597" cy="16843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" name="Doctor Photo 4"/>
          <p:cNvSpPr>
            <a:spLocks noGrp="1"/>
          </p:cNvSpPr>
          <p:nvPr>
            <p:ph type="clipArt" idx="4"/>
          </p:nvPr>
        </p:nvSpPr>
        <p:spPr>
          <a:xfrm>
            <a:off x="385576" y="6148723"/>
            <a:ext cx="1927880" cy="12987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5" name="Doctor Photo 5"/>
          <p:cNvSpPr>
            <a:spLocks noGrp="1"/>
          </p:cNvSpPr>
          <p:nvPr>
            <p:ph type="clipArt" idx="5"/>
          </p:nvPr>
        </p:nvSpPr>
        <p:spPr>
          <a:xfrm>
            <a:off x="2847851" y="6162252"/>
            <a:ext cx="1934644" cy="12852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6" name="Doctor Photo 6"/>
          <p:cNvSpPr>
            <a:spLocks noGrp="1"/>
          </p:cNvSpPr>
          <p:nvPr>
            <p:ph type="clipArt" idx="6"/>
          </p:nvPr>
        </p:nvSpPr>
        <p:spPr>
          <a:xfrm>
            <a:off x="5256009" y="6216368"/>
            <a:ext cx="2076699" cy="12243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octor social sto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906"/>
            <a:ext cx="7772400" cy="9260587"/>
          </a:xfrm>
          <a:prstGeom prst="rect">
            <a:avLst/>
          </a:prstGeom>
        </p:spPr>
      </p:pic>
      <p:sp>
        <p:nvSpPr>
          <p:cNvPr id="33" name="Doctor Photo Placeholder 3">
            <a:extLst>
              <a:ext uri="{FF2B5EF4-FFF2-40B4-BE49-F238E27FC236}">
                <a16:creationId xmlns:a16="http://schemas.microsoft.com/office/drawing/2014/main" id="{98139BBF-2031-2CF1-C322-DAA4AFDD709A}"/>
              </a:ext>
            </a:extLst>
          </p:cNvPr>
          <p:cNvSpPr>
            <a:spLocks noGrp="1"/>
          </p:cNvSpPr>
          <p:nvPr>
            <p:ph type="clipArt" idx="3"/>
          </p:nvPr>
        </p:nvSpPr>
        <p:spPr>
          <a:xfrm>
            <a:off x="5380383" y="2360608"/>
            <a:ext cx="1438223" cy="1609949"/>
          </a:xfrm>
        </p:spPr>
        <p:txBody>
          <a:bodyPr/>
          <a:lstStyle/>
          <a:p>
            <a:endParaRPr lang="en-US"/>
          </a:p>
        </p:txBody>
      </p:sp>
      <p:sp>
        <p:nvSpPr>
          <p:cNvPr id="35" name="Doctor Photo Placeholder 4">
            <a:extLst>
              <a:ext uri="{FF2B5EF4-FFF2-40B4-BE49-F238E27FC236}">
                <a16:creationId xmlns:a16="http://schemas.microsoft.com/office/drawing/2014/main" id="{CF777FB2-85BC-5040-1225-FE6FE6D463F1}"/>
              </a:ext>
            </a:extLst>
          </p:cNvPr>
          <p:cNvSpPr>
            <a:spLocks noGrp="1"/>
          </p:cNvSpPr>
          <p:nvPr>
            <p:ph type="clipArt" idx="4"/>
          </p:nvPr>
        </p:nvSpPr>
        <p:spPr>
          <a:xfrm>
            <a:off x="385576" y="6148723"/>
            <a:ext cx="1927880" cy="1298782"/>
          </a:xfrm>
        </p:spPr>
        <p:txBody>
          <a:bodyPr/>
          <a:lstStyle/>
          <a:p>
            <a:endParaRPr lang="en-US"/>
          </a:p>
        </p:txBody>
      </p:sp>
      <p:sp>
        <p:nvSpPr>
          <p:cNvPr id="37" name="Doctor Photo Placeholder 5">
            <a:extLst>
              <a:ext uri="{FF2B5EF4-FFF2-40B4-BE49-F238E27FC236}">
                <a16:creationId xmlns:a16="http://schemas.microsoft.com/office/drawing/2014/main" id="{4151689E-E5E0-5106-64EF-679C3570BC9B}"/>
              </a:ext>
            </a:extLst>
          </p:cNvPr>
          <p:cNvSpPr>
            <a:spLocks noGrp="1"/>
          </p:cNvSpPr>
          <p:nvPr>
            <p:ph type="clipArt" idx="5"/>
          </p:nvPr>
        </p:nvSpPr>
        <p:spPr>
          <a:xfrm>
            <a:off x="2854615" y="6162252"/>
            <a:ext cx="1927880" cy="1224373"/>
          </a:xfrm>
        </p:spPr>
        <p:txBody>
          <a:bodyPr/>
          <a:lstStyle/>
          <a:p>
            <a:endParaRPr lang="en-US"/>
          </a:p>
        </p:txBody>
      </p:sp>
      <p:sp>
        <p:nvSpPr>
          <p:cNvPr id="39" name="Doctor Photo Placeholder 6">
            <a:extLst>
              <a:ext uri="{FF2B5EF4-FFF2-40B4-BE49-F238E27FC236}">
                <a16:creationId xmlns:a16="http://schemas.microsoft.com/office/drawing/2014/main" id="{20433451-4216-3B58-FE27-A9D7316C7D2A}"/>
              </a:ext>
            </a:extLst>
          </p:cNvPr>
          <p:cNvSpPr>
            <a:spLocks noGrp="1"/>
          </p:cNvSpPr>
          <p:nvPr>
            <p:ph type="clipArt" idx="6"/>
          </p:nvPr>
        </p:nvSpPr>
        <p:spPr>
          <a:xfrm>
            <a:off x="5499652" y="6216369"/>
            <a:ext cx="1833056" cy="97956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Online Image Placeholder 6">
            <a:extLst>
              <a:ext uri="{FF2B5EF4-FFF2-40B4-BE49-F238E27FC236}">
                <a16:creationId xmlns:a16="http://schemas.microsoft.com/office/drawing/2014/main" id="{78ADAC64-BB31-94C2-9627-730639BF418F}"/>
              </a:ext>
            </a:extLst>
          </p:cNvPr>
          <p:cNvSpPr>
            <a:spLocks noGrp="1"/>
          </p:cNvSpPr>
          <p:nvPr>
            <p:ph type="clipAr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Online Image Placeholder 9">
            <a:extLst>
              <a:ext uri="{FF2B5EF4-FFF2-40B4-BE49-F238E27FC236}">
                <a16:creationId xmlns:a16="http://schemas.microsoft.com/office/drawing/2014/main" id="{02F44C77-7D53-7509-0B4C-9BCB2E5B2EED}"/>
              </a:ext>
            </a:extLst>
          </p:cNvPr>
          <p:cNvSpPr>
            <a:spLocks noGrp="1"/>
          </p:cNvSpPr>
          <p:nvPr>
            <p:ph type="clipArt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MILO Doctor / Dentist Social Story Fillable Template</dc:title>
  <dc:subject>Fillable social story with six picture placeholders</dc:subject>
  <dc:creator/>
  <cp:keywords/>
  <dc:description>generated using python-pptx</dc:description>
  <cp:lastModifiedBy>Patrick Sullivan</cp:lastModifiedBy>
  <cp:revision>1</cp:revision>
  <dcterms:created xsi:type="dcterms:W3CDTF">2013-01-27T09:14:16Z</dcterms:created>
  <dcterms:modified xsi:type="dcterms:W3CDTF">2026-09-26T22:04:28Z</dcterms:modified>
  <cp:category/>
</cp:coreProperties>
</file>