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7772400" cy="10058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5/30/2026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8229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33333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MILO Pocket Pictures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417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55555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Insert a photo of the toy you would like to use for each pocket.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555555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Print at 100% scale and cut along the colored borders to fit.</a:t>
            </a:r>
            <a:endParaRPr lang="en-US" sz="1300" dirty="0"/>
          </a:p>
        </p:txBody>
      </p:sp>
      <p:pic>
        <p:nvPicPr>
          <p:cNvPr id="70" name="Icon 1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1577340" y="2871800"/>
            <a:ext cx="731520" cy="731520"/>
          </a:xfrm>
          <a:prstGeom prst="rect">
            <a:avLst/>
          </a:prstGeom>
        </p:spPr>
      </p:pic>
      <p:pic>
        <p:nvPicPr>
          <p:cNvPr id="71" name="Icon 2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3634740" y="2871800"/>
            <a:ext cx="731520" cy="731520"/>
          </a:xfrm>
          <a:prstGeom prst="rect">
            <a:avLst/>
          </a:prstGeom>
        </p:spPr>
      </p:pic>
      <p:pic>
        <p:nvPicPr>
          <p:cNvPr id="72" name="Icon 3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5692140" y="2871800"/>
            <a:ext cx="731520" cy="731520"/>
          </a:xfrm>
          <a:prstGeom prst="rect">
            <a:avLst/>
          </a:prstGeom>
        </p:spPr>
      </p:pic>
      <p:pic>
        <p:nvPicPr>
          <p:cNvPr id="73" name="Icon 4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7749540" y="2871800"/>
            <a:ext cx="731520" cy="731520"/>
          </a:xfrm>
          <a:prstGeom prst="rect">
            <a:avLst/>
          </a:prstGeom>
        </p:spPr>
      </p:pic>
      <p:pic>
        <p:nvPicPr>
          <p:cNvPr id="74" name="Icon 5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1577340" y="5157800"/>
            <a:ext cx="731520" cy="731520"/>
          </a:xfrm>
          <a:prstGeom prst="rect">
            <a:avLst/>
          </a:prstGeom>
        </p:spPr>
      </p:pic>
      <p:pic>
        <p:nvPicPr>
          <p:cNvPr id="75" name="Icon 6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3634740" y="5157800"/>
            <a:ext cx="731520" cy="731520"/>
          </a:xfrm>
          <a:prstGeom prst="rect">
            <a:avLst/>
          </a:prstGeom>
        </p:spPr>
      </p:pic>
      <p:pic>
        <p:nvPicPr>
          <p:cNvPr id="76" name="Icon 7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5692140" y="5157800"/>
            <a:ext cx="731520" cy="731520"/>
          </a:xfrm>
          <a:prstGeom prst="rect">
            <a:avLst/>
          </a:prstGeom>
        </p:spPr>
      </p:pic>
      <p:pic>
        <p:nvPicPr>
          <p:cNvPr id="77" name="Icon 8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7749540" y="5157800"/>
            <a:ext cx="731520" cy="731520"/>
          </a:xfrm>
          <a:prstGeom prst="rect">
            <a:avLst/>
          </a:prstGeom>
        </p:spPr>
      </p:pic>
      <p:sp>
        <p:nvSpPr>
          <p:cNvPr id="30" name="Picture Placeholder 1"/>
          <p:cNvSpPr>
            <a:spLocks noGrp="1"/>
          </p:cNvSpPr>
          <p:nvPr>
            <p:ph type="pic" idx="10"/>
          </p:nvPr>
        </p:nvSpPr>
        <p:spPr>
          <a:xfrm>
            <a:off x="1028700" y="2423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11"/>
          </p:nvPr>
        </p:nvSpPr>
        <p:spPr>
          <a:xfrm>
            <a:off x="3086100" y="2423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idx="12"/>
          </p:nvPr>
        </p:nvSpPr>
        <p:spPr>
          <a:xfrm>
            <a:off x="5143500" y="2423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3" name="Picture Placeholder 4"/>
          <p:cNvSpPr>
            <a:spLocks noGrp="1"/>
          </p:cNvSpPr>
          <p:nvPr>
            <p:ph type="pic" idx="13"/>
          </p:nvPr>
        </p:nvSpPr>
        <p:spPr>
          <a:xfrm>
            <a:off x="7200900" y="2423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4" name="Picture Placeholder 5"/>
          <p:cNvSpPr>
            <a:spLocks noGrp="1"/>
          </p:cNvSpPr>
          <p:nvPr>
            <p:ph type="pic" idx="14"/>
          </p:nvPr>
        </p:nvSpPr>
        <p:spPr>
          <a:xfrm>
            <a:off x="1028700" y="4709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5" name="Picture Placeholder 6"/>
          <p:cNvSpPr>
            <a:spLocks noGrp="1"/>
          </p:cNvSpPr>
          <p:nvPr>
            <p:ph type="pic" idx="15"/>
          </p:nvPr>
        </p:nvSpPr>
        <p:spPr>
          <a:xfrm>
            <a:off x="3086100" y="4709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6" name="Picture Placeholder 7"/>
          <p:cNvSpPr>
            <a:spLocks noGrp="1"/>
          </p:cNvSpPr>
          <p:nvPr>
            <p:ph type="pic" idx="16"/>
          </p:nvPr>
        </p:nvSpPr>
        <p:spPr>
          <a:xfrm>
            <a:off x="5143500" y="4709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7" name="Picture Placeholder 8"/>
          <p:cNvSpPr>
            <a:spLocks noGrp="1"/>
          </p:cNvSpPr>
          <p:nvPr>
            <p:ph type="pic" idx="17"/>
          </p:nvPr>
        </p:nvSpPr>
        <p:spPr>
          <a:xfrm>
            <a:off x="7200900" y="4709160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28700" y="2423160"/>
            <a:ext cx="1828800" cy="1828800"/>
          </a:xfrm>
          <a:prstGeom prst="rect">
            <a:avLst/>
          </a:prstGeom>
          <a:ln w="88900">
            <a:solidFill>
              <a:srgbClr val="F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086100" y="2423160"/>
            <a:ext cx="1828800" cy="1828800"/>
          </a:xfrm>
          <a:prstGeom prst="rect">
            <a:avLst/>
          </a:prstGeom>
          <a:ln w="88900">
            <a:solidFill>
              <a:srgbClr val="FF8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143500" y="2423160"/>
            <a:ext cx="1828800" cy="1828800"/>
          </a:xfrm>
          <a:prstGeom prst="rect">
            <a:avLst/>
          </a:prstGeom>
          <a:ln w="889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200900" y="2423160"/>
            <a:ext cx="1828800" cy="1828800"/>
          </a:xfrm>
          <a:prstGeom prst="rect">
            <a:avLst/>
          </a:prstGeom>
          <a:ln w="88900">
            <a:solidFill>
              <a:srgbClr val="228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028700" y="4709160"/>
            <a:ext cx="1828800" cy="1828800"/>
          </a:xfrm>
          <a:prstGeom prst="rect">
            <a:avLst/>
          </a:prstGeom>
          <a:ln w="88900">
            <a:solidFill>
              <a:srgbClr val="0000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086100" y="4709160"/>
            <a:ext cx="1828800" cy="1828800"/>
          </a:xfrm>
          <a:prstGeom prst="rect">
            <a:avLst/>
          </a:prstGeom>
          <a:ln w="88900">
            <a:solidFill>
              <a:srgbClr val="800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143500" y="4709160"/>
            <a:ext cx="1828800" cy="1828800"/>
          </a:xfrm>
          <a:prstGeom prst="rect">
            <a:avLst/>
          </a:prstGeom>
          <a:ln w="88900">
            <a:solidFill>
              <a:srgbClr val="FF69B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200900" y="4709160"/>
            <a:ext cx="1828800" cy="1828800"/>
          </a:xfrm>
          <a:prstGeom prst="rect">
            <a:avLst/>
          </a:prstGeom>
          <a:ln w="88900">
            <a:solidFill>
              <a:srgbClr val="8B451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28700" y="4270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0000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People Smart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086100" y="4270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8C00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Self Smart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143500" y="4270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D700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Body Smart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200900" y="4270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28B2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Math Smart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028700" y="6556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00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Nature Smart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086100" y="6556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00080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Music Smart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43500" y="6556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69B4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Picture Smart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200900" y="65562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4513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Word Smart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971800" y="2286000"/>
            <a:ext cx="0" cy="4645152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029200" y="2286000"/>
            <a:ext cx="0" cy="4645152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086600" y="2286000"/>
            <a:ext cx="0" cy="4645152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91540" y="4480560"/>
            <a:ext cx="8275320" cy="0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91540" y="2286000"/>
            <a:ext cx="8275320" cy="0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91540" y="6885432"/>
            <a:ext cx="8275320" cy="0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91540" y="2286000"/>
            <a:ext cx="0" cy="4736592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9166860" y="2286000"/>
            <a:ext cx="0" cy="4736592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Sullivan</dc:creator>
  <cp:lastModifiedBy>Patrick Sullivan</cp:lastModifiedBy>
  <cp:revision>1</cp:revision>
  <dcterms:created xsi:type="dcterms:W3CDTF">2026-05-30T21:27:32Z</dcterms:created>
  <dcterms:modified xsi:type="dcterms:W3CDTF">2026-05-30T22:06:12Z</dcterms:modified>
</cp:coreProperties>
</file>